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2"/>
  </p:notesMasterIdLst>
  <p:sldIdLst>
    <p:sldId id="4536" r:id="rId2"/>
    <p:sldId id="4001" r:id="rId3"/>
    <p:sldId id="4084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382" r:id="rId17"/>
    <p:sldId id="4094" r:id="rId18"/>
    <p:sldId id="1122" r:id="rId19"/>
    <p:sldId id="1108" r:id="rId20"/>
    <p:sldId id="4156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153" r:id="rId40"/>
    <p:sldId id="4155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38" r:id="rId49"/>
    <p:sldId id="385" r:id="rId50"/>
    <p:sldId id="452" r:id="rId51"/>
    <p:sldId id="262" r:id="rId52"/>
    <p:sldId id="266" r:id="rId53"/>
    <p:sldId id="1090" r:id="rId54"/>
    <p:sldId id="1114" r:id="rId55"/>
    <p:sldId id="368" r:id="rId56"/>
    <p:sldId id="4517" r:id="rId57"/>
    <p:sldId id="4378" r:id="rId58"/>
    <p:sldId id="4571" r:id="rId59"/>
    <p:sldId id="4572" r:id="rId60"/>
    <p:sldId id="119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49" autoAdjust="0"/>
    <p:restoredTop sz="91408"/>
  </p:normalViewPr>
  <p:slideViewPr>
    <p:cSldViewPr snapToGrid="0" snapToObjects="1">
      <p:cViewPr>
        <p:scale>
          <a:sx n="51" d="100"/>
          <a:sy n="51" d="100"/>
        </p:scale>
        <p:origin x="42" y="46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Southern Maine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January/February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34CA46-AF35-4F5B-8127-186E05D7E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4857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Maine!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471D6-3173-45D8-9937-D329514D3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3" y="1302594"/>
            <a:ext cx="7190557" cy="4042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CA0572-A47A-4F87-BD82-AA232CDBB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927" y="5561170"/>
            <a:ext cx="6446506" cy="10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(1/09): 	Economic Update (Geoffrey Woglom Amherst College) </a:t>
            </a:r>
            <a:endParaRPr lang="en-US" b="1" dirty="0"/>
          </a:p>
          <a:p>
            <a:pPr lvl="1">
              <a:spcAft>
                <a:spcPts val="1000"/>
              </a:spcAft>
            </a:pPr>
            <a:r>
              <a:rPr lang="en-US" b="1" dirty="0"/>
              <a:t>Week 2 (1/16):  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(1/23):   Federal Debt and Deficits (Brian Peterson), LaGrange College))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(1/30):   International Institutions (Alan Deardorff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(2/6):     Monetary Policy and Inflation (Geoffrey Woglom)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(2/13):  TBD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Southern Maine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January 16, 2024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DBB41-7051-4041-933F-DA30461F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8" y="921152"/>
            <a:ext cx="11921764" cy="578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EE15F-E40C-4CCE-AC9B-9D3034BEA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01" y="1460856"/>
            <a:ext cx="8697798" cy="5067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406397" y="1630837"/>
            <a:ext cx="0" cy="417751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99951" y="132719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11733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57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355810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CE29-1778-B88B-E714-EA829560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 Affects the Economy Via Interest Rates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452547-0862-9F43-B642-90EEF926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01478"/>
            <a:ext cx="10515600" cy="4392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98AD8-5161-8D36-FC21-13121DB9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21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Week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46.0%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24.2%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29.8% </a:t>
            </a:r>
          </a:p>
        </p:txBody>
      </p:sp>
    </p:spTree>
    <p:extLst>
      <p:ext uri="{BB962C8B-B14F-4D97-AF65-F5344CB8AC3E}">
        <p14:creationId xmlns:p14="http://schemas.microsoft.com/office/powerpoint/2010/main" val="8093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15457</TotalTime>
  <Words>2516</Words>
  <Application>Microsoft Office PowerPoint</Application>
  <PresentationFormat>Widescreen</PresentationFormat>
  <Paragraphs>370</Paragraphs>
  <Slides>60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Changes in California GDP, Population, and  GHG Emissions since 2000</vt:lpstr>
      <vt:lpstr>Projected trends in California’s emissions</vt:lpstr>
      <vt:lpstr> Summary</vt:lpstr>
      <vt:lpstr>Trends in US Debt Over Time</vt:lpstr>
      <vt:lpstr>Main Economic Institutions</vt:lpstr>
      <vt:lpstr>The Fed Affects the Economy Via Interest Rates</vt:lpstr>
      <vt:lpstr>Next Week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370</cp:revision>
  <cp:lastPrinted>2022-01-18T19:59:29Z</cp:lastPrinted>
  <dcterms:created xsi:type="dcterms:W3CDTF">2017-05-03T22:30:38Z</dcterms:created>
  <dcterms:modified xsi:type="dcterms:W3CDTF">2024-01-14T18:09:30Z</dcterms:modified>
</cp:coreProperties>
</file>